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5" r:id="rId2"/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500" autoAdjust="0"/>
  </p:normalViewPr>
  <p:slideViewPr>
    <p:cSldViewPr>
      <p:cViewPr varScale="1">
        <p:scale>
          <a:sx n="74" d="100"/>
          <a:sy n="74" d="100"/>
        </p:scale>
        <p:origin x="-104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6DCEE-32E9-47CF-88B3-E6BCB84C203C}" type="datetimeFigureOut">
              <a:rPr lang="es-ES" smtClean="0"/>
              <a:pPr/>
              <a:t>10/10/2010</a:t>
            </a:fld>
            <a:endParaRPr lang="es-ES" dirty="0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 dirty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556CB1-3E6A-4D90-A8DF-E6B868A86F07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E79FA-7359-4CB5-BDEA-4AAA8D00C15B}" type="datetimeFigureOut">
              <a:rPr lang="es-ES" smtClean="0"/>
              <a:pPr/>
              <a:t>10/10/2010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DAF06-7552-40A2-AA34-BA6EB0E87007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E79FA-7359-4CB5-BDEA-4AAA8D00C15B}" type="datetimeFigureOut">
              <a:rPr lang="es-ES" smtClean="0"/>
              <a:pPr/>
              <a:t>10/10/2010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DAF06-7552-40A2-AA34-BA6EB0E87007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E79FA-7359-4CB5-BDEA-4AAA8D00C15B}" type="datetimeFigureOut">
              <a:rPr lang="es-ES" smtClean="0"/>
              <a:pPr/>
              <a:t>10/10/2010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DAF06-7552-40A2-AA34-BA6EB0E87007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E79FA-7359-4CB5-BDEA-4AAA8D00C15B}" type="datetimeFigureOut">
              <a:rPr lang="es-ES" smtClean="0"/>
              <a:pPr/>
              <a:t>10/10/2010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DAF06-7552-40A2-AA34-BA6EB0E87007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E79FA-7359-4CB5-BDEA-4AAA8D00C15B}" type="datetimeFigureOut">
              <a:rPr lang="es-ES" smtClean="0"/>
              <a:pPr/>
              <a:t>10/10/2010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DAF06-7552-40A2-AA34-BA6EB0E87007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E79FA-7359-4CB5-BDEA-4AAA8D00C15B}" type="datetimeFigureOut">
              <a:rPr lang="es-ES" smtClean="0"/>
              <a:pPr/>
              <a:t>10/10/2010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DAF06-7552-40A2-AA34-BA6EB0E87007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E79FA-7359-4CB5-BDEA-4AAA8D00C15B}" type="datetimeFigureOut">
              <a:rPr lang="es-ES" smtClean="0"/>
              <a:pPr/>
              <a:t>10/10/2010</a:t>
            </a:fld>
            <a:endParaRPr lang="es-ES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DAF06-7552-40A2-AA34-BA6EB0E87007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E79FA-7359-4CB5-BDEA-4AAA8D00C15B}" type="datetimeFigureOut">
              <a:rPr lang="es-ES" smtClean="0"/>
              <a:pPr/>
              <a:t>10/10/2010</a:t>
            </a:fld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DAF06-7552-40A2-AA34-BA6EB0E87007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E79FA-7359-4CB5-BDEA-4AAA8D00C15B}" type="datetimeFigureOut">
              <a:rPr lang="es-ES" smtClean="0"/>
              <a:pPr/>
              <a:t>10/10/2010</a:t>
            </a:fld>
            <a:endParaRPr lang="es-ES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DAF06-7552-40A2-AA34-BA6EB0E87007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E79FA-7359-4CB5-BDEA-4AAA8D00C15B}" type="datetimeFigureOut">
              <a:rPr lang="es-ES" smtClean="0"/>
              <a:pPr/>
              <a:t>10/10/2010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DAF06-7552-40A2-AA34-BA6EB0E87007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E79FA-7359-4CB5-BDEA-4AAA8D00C15B}" type="datetimeFigureOut">
              <a:rPr lang="es-ES" smtClean="0"/>
              <a:pPr/>
              <a:t>10/10/2010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DAF06-7552-40A2-AA34-BA6EB0E87007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CE79FA-7359-4CB5-BDEA-4AAA8D00C15B}" type="datetimeFigureOut">
              <a:rPr lang="es-ES" smtClean="0"/>
              <a:pPr/>
              <a:t>10/10/2010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5DAF06-7552-40A2-AA34-BA6EB0E87007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T-GMgRlpy8w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lK-6PQWSOu4&amp;feature=related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769KGjxPO2s&amp;feature=related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2348880"/>
            <a:ext cx="8229600" cy="1143000"/>
          </a:xfrm>
        </p:spPr>
        <p:txBody>
          <a:bodyPr/>
          <a:lstStyle/>
          <a:p>
            <a:r>
              <a:rPr lang="en-US" dirty="0" smtClean="0"/>
              <a:t>Elite athletes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645024"/>
            <a:ext cx="2736304" cy="18203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692696"/>
            <a:ext cx="2619375" cy="1743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3284984"/>
            <a:ext cx="2095500" cy="21812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692696"/>
            <a:ext cx="2552700" cy="1790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908720"/>
            <a:ext cx="3696072" cy="3176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11560" y="1628800"/>
            <a:ext cx="4392488" cy="1470025"/>
          </a:xfrm>
        </p:spPr>
        <p:txBody>
          <a:bodyPr/>
          <a:lstStyle/>
          <a:p>
            <a:r>
              <a:rPr lang="es-ES" dirty="0" smtClean="0"/>
              <a:t>Michael Phelps</a:t>
            </a:r>
            <a:endParaRPr lang="es-ES" dirty="0"/>
          </a:p>
        </p:txBody>
      </p:sp>
      <p:sp>
        <p:nvSpPr>
          <p:cNvPr id="4" name="3 CuadroTexto"/>
          <p:cNvSpPr txBox="1"/>
          <p:nvPr/>
        </p:nvSpPr>
        <p:spPr>
          <a:xfrm>
            <a:off x="1259632" y="4437112"/>
            <a:ext cx="684076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Michael Fred Phelps was born in Baltimore, Maryland, on the 30th of June in 1985. </a:t>
            </a:r>
            <a:r>
              <a:rPr lang="en-US" sz="2800" dirty="0" smtClean="0"/>
              <a:t>He’s </a:t>
            </a:r>
            <a:r>
              <a:rPr lang="en-US" sz="2800" dirty="0" smtClean="0"/>
              <a:t>an American swimmer who has won 16 </a:t>
            </a:r>
            <a:r>
              <a:rPr lang="en-US" sz="2800" dirty="0" smtClean="0"/>
              <a:t>Olympic </a:t>
            </a:r>
            <a:r>
              <a:rPr lang="en-US" sz="2800" dirty="0" smtClean="0"/>
              <a:t>medals.</a:t>
            </a:r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2008 Beijing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000" dirty="0" smtClean="0"/>
              <a:t>Phelps set an Olympic record of the men's 400 m individual medley and won his first gold medal of the Championship. </a:t>
            </a:r>
          </a:p>
          <a:p>
            <a:r>
              <a:rPr lang="en-US" sz="2000" dirty="0" smtClean="0"/>
              <a:t>He swam </a:t>
            </a:r>
            <a:r>
              <a:rPr lang="en-US" sz="2000" dirty="0" smtClean="0"/>
              <a:t>the first leg of the men's 4×100 m freestyle relay in a time of 47.51 seconds and won his second gold medal of the 2008 Olympics, as well as setting his second world record of the Olympics. </a:t>
            </a:r>
          </a:p>
          <a:p>
            <a:r>
              <a:rPr lang="en-US" sz="2000" dirty="0" smtClean="0"/>
              <a:t>Phelps won his third gold medal in 200m freestyle and also set his third World record.</a:t>
            </a:r>
          </a:p>
          <a:p>
            <a:r>
              <a:rPr lang="en-US" sz="2000" dirty="0" smtClean="0"/>
              <a:t>In 200m butterfly </a:t>
            </a:r>
            <a:r>
              <a:rPr lang="en-US" sz="2000" dirty="0" smtClean="0"/>
              <a:t>he won </a:t>
            </a:r>
            <a:r>
              <a:rPr lang="en-US" sz="2000" dirty="0" smtClean="0"/>
              <a:t>the four gold medal and scored his fourth World record. </a:t>
            </a:r>
            <a:r>
              <a:rPr lang="en-US" sz="2000" dirty="0" smtClean="0"/>
              <a:t>He swam </a:t>
            </a:r>
            <a:r>
              <a:rPr lang="en-US" sz="2000" dirty="0" smtClean="0"/>
              <a:t>the lead-off leg of the 4×200 m freestyle relay.  </a:t>
            </a:r>
          </a:p>
          <a:p>
            <a:r>
              <a:rPr lang="en-US" sz="2000" dirty="0" smtClean="0"/>
              <a:t>He won his fifth gold and set his fifth world record. Phelps won his sixth gold </a:t>
            </a:r>
            <a:r>
              <a:rPr lang="en-US" sz="2000" dirty="0" smtClean="0"/>
              <a:t>after winning </a:t>
            </a:r>
            <a:r>
              <a:rPr lang="en-US" sz="2000" dirty="0" smtClean="0"/>
              <a:t>the 200 m individual medley with a world record. </a:t>
            </a:r>
          </a:p>
          <a:p>
            <a:r>
              <a:rPr lang="en-US" sz="2000" dirty="0" smtClean="0"/>
              <a:t>Phelps won his seventh gold medal of the Games in the men’s 100 m butterfly, setting an Olympic record for the event with a time of 50.58 seconds.</a:t>
            </a:r>
          </a:p>
          <a:p>
            <a:r>
              <a:rPr lang="en-US" sz="2000" dirty="0" smtClean="0"/>
              <a:t>Phelps won his eighth gold medal in the men’s 4×100 m medley relay, breaking Mark </a:t>
            </a:r>
            <a:r>
              <a:rPr lang="en-US" sz="2000" dirty="0"/>
              <a:t>S</a:t>
            </a:r>
            <a:r>
              <a:rPr lang="en-US" sz="2000" dirty="0" smtClean="0"/>
              <a:t>pitz’s record of seven gold medals won in a single Olympic Games, which had stood since 1972.</a:t>
            </a:r>
          </a:p>
          <a:p>
            <a:r>
              <a:rPr lang="es-ES" sz="2000" dirty="0" smtClean="0">
                <a:hlinkClick r:id="rId2"/>
              </a:rPr>
              <a:t>http://www.youtube.com/watch?v=T-GMgRlpy8w</a:t>
            </a:r>
            <a:r>
              <a:rPr lang="es-ES" sz="2000" dirty="0" smtClean="0"/>
              <a:t> </a:t>
            </a:r>
            <a:endParaRPr lang="es-E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548680"/>
            <a:ext cx="4592498" cy="34829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1772816"/>
            <a:ext cx="3888432" cy="1143000"/>
          </a:xfrm>
        </p:spPr>
        <p:txBody>
          <a:bodyPr/>
          <a:lstStyle/>
          <a:p>
            <a:r>
              <a:rPr lang="es-ES" dirty="0" smtClean="0"/>
              <a:t>Andrés Iniesta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3645024"/>
            <a:ext cx="8229600" cy="2553147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2000" dirty="0" smtClean="0"/>
          </a:p>
          <a:p>
            <a:pPr>
              <a:buNone/>
            </a:pPr>
            <a:endParaRPr lang="en-US" sz="2000" dirty="0"/>
          </a:p>
          <a:p>
            <a:pPr algn="ctr">
              <a:buNone/>
            </a:pPr>
            <a:r>
              <a:rPr lang="en-US" sz="2000" dirty="0" smtClean="0"/>
              <a:t>		Andrés Iniesta Luján was born in Fuentealbilla, Castilla</a:t>
            </a:r>
            <a:r>
              <a:rPr lang="en-US" sz="2000" dirty="0"/>
              <a:t> </a:t>
            </a:r>
            <a:r>
              <a:rPr lang="en-US" sz="2000" dirty="0" smtClean="0"/>
              <a:t>la </a:t>
            </a:r>
            <a:r>
              <a:rPr lang="en-US" sz="2000" dirty="0" smtClean="0"/>
              <a:t>Mancha</a:t>
            </a:r>
            <a:r>
              <a:rPr lang="en-US" sz="2000" dirty="0" smtClean="0"/>
              <a:t>.</a:t>
            </a:r>
            <a:r>
              <a:rPr lang="en-US" sz="2000" dirty="0" smtClean="0"/>
              <a:t> </a:t>
            </a:r>
            <a:r>
              <a:rPr lang="en-US" sz="2000" dirty="0" smtClean="0"/>
              <a:t>on </a:t>
            </a:r>
            <a:r>
              <a:rPr lang="en-US" sz="2000" dirty="0" smtClean="0"/>
              <a:t>the 1</a:t>
            </a:r>
            <a:r>
              <a:rPr lang="en-US" sz="2000" baseline="30000" dirty="0" smtClean="0"/>
              <a:t>st</a:t>
            </a:r>
            <a:r>
              <a:rPr lang="en-US" sz="2000" dirty="0" smtClean="0"/>
              <a:t> of</a:t>
            </a:r>
            <a:r>
              <a:rPr lang="en-US" sz="2000" dirty="0" smtClean="0"/>
              <a:t> May </a:t>
            </a:r>
            <a:r>
              <a:rPr lang="en-US" sz="2000" dirty="0" smtClean="0"/>
              <a:t>1984. </a:t>
            </a:r>
            <a:r>
              <a:rPr lang="en-US" sz="2000" dirty="0" smtClean="0"/>
              <a:t>He is </a:t>
            </a:r>
            <a:r>
              <a:rPr lang="en-US" sz="2000" dirty="0" smtClean="0"/>
              <a:t>a Spanish football midfielder who </a:t>
            </a:r>
          </a:p>
          <a:p>
            <a:pPr algn="ctr">
              <a:buNone/>
            </a:pPr>
            <a:r>
              <a:rPr lang="en-US" sz="2000" dirty="0" smtClean="0"/>
              <a:t>plays for FC Barcelona.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2008-2009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2332037"/>
            <a:ext cx="8229600" cy="3041179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He won in the 2008 the “triplet” winning the league the champions and the Spanish cup.</a:t>
            </a:r>
          </a:p>
          <a:p>
            <a:r>
              <a:rPr lang="en-US" sz="2400" dirty="0" smtClean="0"/>
              <a:t>He also won in 2009 the Club World Cup, UEFA Super Cup and the Spanish Super Cup.</a:t>
            </a:r>
          </a:p>
          <a:p>
            <a:r>
              <a:rPr lang="en-US" sz="2400" dirty="0" smtClean="0"/>
              <a:t>And he scored a very important goal that led </a:t>
            </a:r>
            <a:r>
              <a:rPr lang="en-US" sz="2400" dirty="0" smtClean="0"/>
              <a:t>the FCB to the final</a:t>
            </a:r>
            <a:r>
              <a:rPr lang="en-US" sz="2400" dirty="0" smtClean="0"/>
              <a:t>.</a:t>
            </a:r>
            <a:endParaRPr lang="es-ES" sz="2400" dirty="0" smtClean="0"/>
          </a:p>
          <a:p>
            <a:r>
              <a:rPr lang="es-ES" sz="2400" dirty="0" smtClean="0">
                <a:hlinkClick r:id="rId2"/>
              </a:rPr>
              <a:t>http://www.youtube.com/watch?v=lK-6PQWSOu4&amp;feature=related</a:t>
            </a:r>
            <a:r>
              <a:rPr lang="es-ES" sz="2400" dirty="0" smtClean="0"/>
              <a:t> </a:t>
            </a:r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1844824"/>
            <a:ext cx="5626968" cy="1143000"/>
          </a:xfrm>
        </p:spPr>
        <p:txBody>
          <a:bodyPr/>
          <a:lstStyle/>
          <a:p>
            <a:r>
              <a:rPr lang="es-ES" dirty="0" smtClean="0"/>
              <a:t>Rudy Fernández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4221088"/>
            <a:ext cx="8229600" cy="1689051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en-US" dirty="0" smtClean="0"/>
              <a:t>Rodolfo  “Rudy” Fernández was born in Palma de Mallorca, on 4 April 1985. </a:t>
            </a:r>
            <a:r>
              <a:rPr lang="en-US" dirty="0" smtClean="0"/>
              <a:t>He’s </a:t>
            </a:r>
            <a:r>
              <a:rPr lang="en-US" dirty="0" smtClean="0"/>
              <a:t>a Spanish professional basketball player. He is a member of both the Spanish national basketball team and the NBA's Portland Trail Blazers.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980728"/>
            <a:ext cx="2409056" cy="2857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 smtClean="0"/>
              <a:t/>
            </a:r>
            <a:br>
              <a:rPr lang="es-ES" b="1" dirty="0" smtClean="0"/>
            </a:br>
            <a:r>
              <a:rPr lang="en-US" b="1" dirty="0" smtClean="0"/>
              <a:t>Senior national team</a:t>
            </a:r>
            <a:r>
              <a:rPr lang="es-ES" b="1" dirty="0" smtClean="0"/>
              <a:t/>
            </a:r>
            <a:br>
              <a:rPr lang="es-ES" b="1" dirty="0" smtClean="0"/>
            </a:b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endParaRPr lang="en-US" dirty="0"/>
          </a:p>
          <a:p>
            <a:pPr>
              <a:defRPr/>
            </a:pPr>
            <a:r>
              <a:rPr lang="en-US" dirty="0" smtClean="0"/>
              <a:t>He played the 2006 FIBA World Championship where he became an important player for the Spanish team and helped his team win a gold medal.</a:t>
            </a:r>
          </a:p>
          <a:p>
            <a:pPr>
              <a:defRPr/>
            </a:pPr>
            <a:r>
              <a:rPr lang="en-US" dirty="0" smtClean="0"/>
              <a:t>He also played at the Euro Basket 2007, where Spain won the tournament's silver medal.</a:t>
            </a:r>
          </a:p>
          <a:p>
            <a:pPr>
              <a:defRPr/>
            </a:pPr>
            <a:r>
              <a:rPr lang="en-US" dirty="0" smtClean="0"/>
              <a:t>At the 2008 Olympics Basketball Tournaments, Spain lost in the final and won the silver medal.</a:t>
            </a:r>
          </a:p>
          <a:p>
            <a:pPr>
              <a:defRPr/>
            </a:pPr>
            <a:r>
              <a:rPr lang="en-US" dirty="0" smtClean="0"/>
              <a:t>His sixth consecutive appearance was with the Spanish national team in Poland in The Euro Basket 2009. Spain won the gold medal in a European Championship for the first time in its history.</a:t>
            </a:r>
          </a:p>
          <a:p>
            <a:pPr>
              <a:defRPr/>
            </a:pPr>
            <a:r>
              <a:rPr lang="en-US" dirty="0" smtClean="0"/>
              <a:t>In the FIBA World Championship 2010, Rudy scored remarkable records, but Spain only took the sixth place in the tournament. </a:t>
            </a:r>
          </a:p>
          <a:p>
            <a:r>
              <a:rPr lang="en-US" dirty="0" smtClean="0">
                <a:hlinkClick r:id="rId2"/>
              </a:rPr>
              <a:t>http</a:t>
            </a:r>
            <a:r>
              <a:rPr lang="en-US" dirty="0" smtClean="0">
                <a:hlinkClick r:id="rId2"/>
              </a:rPr>
              <a:t>://www.youtube.com/watch?v=769KGjxPO2s&amp;feature=related</a:t>
            </a:r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75656" y="1772816"/>
            <a:ext cx="2664296" cy="1143000"/>
          </a:xfrm>
        </p:spPr>
        <p:txBody>
          <a:bodyPr>
            <a:normAutofit fontScale="90000"/>
          </a:bodyPr>
          <a:lstStyle/>
          <a:p>
            <a:r>
              <a:rPr lang="ca-ES" dirty="0" smtClean="0"/>
              <a:t>Enric Masip</a:t>
            </a:r>
            <a:endParaRPr lang="ca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4077072"/>
            <a:ext cx="8229600" cy="2049091"/>
          </a:xfrm>
        </p:spPr>
        <p:txBody>
          <a:bodyPr/>
          <a:lstStyle/>
          <a:p>
            <a:pPr algn="ctr">
              <a:buNone/>
            </a:pPr>
            <a:r>
              <a:rPr lang="ca-ES" dirty="0" smtClean="0"/>
              <a:t>Enric Masip Borràs</a:t>
            </a:r>
            <a:r>
              <a:rPr lang="es-ES" dirty="0" smtClean="0"/>
              <a:t> </a:t>
            </a:r>
            <a:r>
              <a:rPr lang="en-US" dirty="0" smtClean="0"/>
              <a:t>was born in Barcelona, </a:t>
            </a:r>
            <a:r>
              <a:rPr lang="en-US" dirty="0" smtClean="0"/>
              <a:t>on the 1</a:t>
            </a:r>
            <a:r>
              <a:rPr lang="en-US" baseline="30000" dirty="0" smtClean="0"/>
              <a:t>st</a:t>
            </a:r>
            <a:r>
              <a:rPr lang="en-US" dirty="0" smtClean="0"/>
              <a:t> of </a:t>
            </a:r>
            <a:r>
              <a:rPr lang="en-US" dirty="0" smtClean="0"/>
              <a:t>September </a:t>
            </a:r>
            <a:r>
              <a:rPr lang="en-US" dirty="0" smtClean="0"/>
              <a:t>1969.He has been one of the best handball players ever.</a:t>
            </a:r>
            <a:endParaRPr lang="en-US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764704"/>
            <a:ext cx="2413502" cy="3008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Career</a:t>
            </a:r>
            <a:endParaRPr lang="en-U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He started playing </a:t>
            </a:r>
            <a:r>
              <a:rPr lang="en-US" dirty="0" smtClean="0"/>
              <a:t>in the younger categories of BM </a:t>
            </a:r>
            <a:r>
              <a:rPr lang="en-US" dirty="0" err="1" smtClean="0"/>
              <a:t>Granollers</a:t>
            </a:r>
            <a:r>
              <a:rPr lang="en-US" dirty="0" smtClean="0"/>
              <a:t> and in 1987, he began </a:t>
            </a:r>
            <a:r>
              <a:rPr lang="en-US" dirty="0" smtClean="0"/>
              <a:t>to play with the first team. After his good matches, </a:t>
            </a:r>
            <a:r>
              <a:rPr lang="en-US" dirty="0" smtClean="0"/>
              <a:t>joined </a:t>
            </a:r>
            <a:r>
              <a:rPr lang="en-US" dirty="0" smtClean="0"/>
              <a:t>the FC Barcelona Handball </a:t>
            </a:r>
            <a:r>
              <a:rPr lang="en-US" dirty="0" smtClean="0"/>
              <a:t>in </a:t>
            </a:r>
            <a:r>
              <a:rPr lang="en-US" dirty="0" smtClean="0"/>
              <a:t>1990, and won </a:t>
            </a:r>
            <a:r>
              <a:rPr lang="en-US" dirty="0" smtClean="0"/>
              <a:t>6 </a:t>
            </a:r>
            <a:r>
              <a:rPr lang="en-US" dirty="0" smtClean="0"/>
              <a:t>European Cups and 7 Leagues.</a:t>
            </a:r>
          </a:p>
          <a:p>
            <a:r>
              <a:rPr lang="en-US" dirty="0" smtClean="0"/>
              <a:t>He played </a:t>
            </a:r>
            <a:r>
              <a:rPr lang="en-US" dirty="0" smtClean="0"/>
              <a:t>in 2 Olympics games, 6 World Championship and 3 European Championship. </a:t>
            </a:r>
          </a:p>
          <a:p>
            <a:r>
              <a:rPr lang="en-US" dirty="0" smtClean="0"/>
              <a:t>He </a:t>
            </a:r>
            <a:r>
              <a:rPr lang="en-US" dirty="0" smtClean="0"/>
              <a:t>retired in </a:t>
            </a:r>
            <a:r>
              <a:rPr lang="en-US" dirty="0" smtClean="0"/>
              <a:t>2002, a</a:t>
            </a:r>
            <a:r>
              <a:rPr lang="en-US" dirty="0" smtClean="0"/>
              <a:t>fter </a:t>
            </a:r>
            <a:r>
              <a:rPr lang="en-US" dirty="0" smtClean="0"/>
              <a:t>some years with a lot of back </a:t>
            </a:r>
            <a:r>
              <a:rPr lang="en-US" dirty="0" smtClean="0"/>
              <a:t>injuries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370</Words>
  <Application>Microsoft Office PowerPoint</Application>
  <PresentationFormat>Presentación en pantalla (4:3)</PresentationFormat>
  <Paragraphs>38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0" baseType="lpstr">
      <vt:lpstr>Tema de Office</vt:lpstr>
      <vt:lpstr>Elite athletes</vt:lpstr>
      <vt:lpstr>Michael Phelps</vt:lpstr>
      <vt:lpstr>2008 Beijing</vt:lpstr>
      <vt:lpstr>Andrés Iniesta</vt:lpstr>
      <vt:lpstr>2008-2009</vt:lpstr>
      <vt:lpstr>Rudy Fernández</vt:lpstr>
      <vt:lpstr> Senior national team </vt:lpstr>
      <vt:lpstr>Enric Masip</vt:lpstr>
      <vt:lpstr>Career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Michael Phelps</dc:title>
  <dc:creator>Gaugeric</dc:creator>
  <cp:lastModifiedBy>Gaugeric</cp:lastModifiedBy>
  <cp:revision>27</cp:revision>
  <dcterms:created xsi:type="dcterms:W3CDTF">2010-09-28T14:26:02Z</dcterms:created>
  <dcterms:modified xsi:type="dcterms:W3CDTF">2010-10-10T19:34:06Z</dcterms:modified>
</cp:coreProperties>
</file>